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60" autoAdjust="0"/>
    <p:restoredTop sz="94660"/>
  </p:normalViewPr>
  <p:slideViewPr>
    <p:cSldViewPr>
      <p:cViewPr varScale="1">
        <p:scale>
          <a:sx n="101" d="100"/>
          <a:sy n="101" d="100"/>
        </p:scale>
        <p:origin x="-103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9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9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3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3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1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1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3 – </a:t>
            </a:r>
            <a:r>
              <a:rPr lang="en-US" dirty="0" err="1" smtClean="0"/>
              <a:t>Unité</a:t>
            </a:r>
            <a:r>
              <a:rPr lang="en-US" dirty="0" smtClean="0"/>
              <a:t> 3</a:t>
            </a:r>
            <a:endParaRPr dirty="0" smtClean="0"/>
          </a:p>
        </p:txBody>
      </p:sp>
      <p:sp>
        <p:nvSpPr>
          <p:cNvPr id="614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3886200"/>
            <a:ext cx="9144000" cy="24384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/>
                </a:solidFill>
              </a:rPr>
              <a:t>Bien-</a:t>
            </a:r>
            <a:r>
              <a:rPr lang="en-US" sz="3600" i="1" dirty="0" err="1" smtClean="0">
                <a:solidFill>
                  <a:schemeClr val="tx1"/>
                </a:solidFill>
              </a:rPr>
              <a:t>être</a:t>
            </a:r>
            <a:r>
              <a:rPr lang="en-US" sz="3600" i="1" dirty="0" smtClean="0">
                <a:solidFill>
                  <a:schemeClr val="tx1"/>
                </a:solidFill>
              </a:rPr>
              <a:t>: Comment </a:t>
            </a:r>
            <a:r>
              <a:rPr lang="en-US" sz="3600" i="1" dirty="0" err="1" smtClean="0">
                <a:solidFill>
                  <a:schemeClr val="tx1"/>
                </a:solidFill>
              </a:rPr>
              <a:t>combattre</a:t>
            </a:r>
            <a:r>
              <a:rPr lang="en-US" sz="3600" i="1" dirty="0" smtClean="0">
                <a:solidFill>
                  <a:schemeClr val="tx1"/>
                </a:solidFill>
              </a:rPr>
              <a:t> le stress?</a:t>
            </a:r>
          </a:p>
          <a:p>
            <a:r>
              <a:rPr lang="en-US" sz="3600" dirty="0" err="1" smtClean="0"/>
              <a:t>Leçon</a:t>
            </a:r>
            <a:r>
              <a:rPr lang="en-US" sz="3600" dirty="0" smtClean="0"/>
              <a:t> A – La routine </a:t>
            </a:r>
            <a:r>
              <a:rPr lang="en-US" sz="3600" dirty="0" err="1" smtClean="0"/>
              <a:t>quotidienne</a:t>
            </a:r>
            <a:endParaRPr lang="en-US" sz="3600" dirty="0" smtClean="0"/>
          </a:p>
          <a:p>
            <a:r>
              <a:rPr lang="en-US" sz="3600" i="1" dirty="0" smtClean="0"/>
              <a:t>Attention! Le stress </a:t>
            </a:r>
            <a:r>
              <a:rPr lang="en-US" sz="3600" i="1" dirty="0" err="1" smtClean="0"/>
              <a:t>peut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te</a:t>
            </a:r>
            <a:r>
              <a:rPr lang="en-US" sz="3600" i="1" dirty="0" smtClean="0"/>
              <a:t> faire mal!</a:t>
            </a:r>
            <a:endParaRPr lang="en-US" sz="3600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À vous la parole!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Quand tu es stress</a:t>
            </a:r>
            <a:r>
              <a:rPr lang="fr-FR" dirty="0" smtClean="0"/>
              <a:t>é, quelle est ton humeur. Expliquez pourquoi?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Si tu ressens stressé(e), que fais-tu pour rétablir ton équilibre?</a:t>
            </a:r>
          </a:p>
          <a:p>
            <a:endParaRPr lang="fr-FR" dirty="0"/>
          </a:p>
          <a:p>
            <a:r>
              <a:rPr lang="fr-FR" dirty="0" smtClean="0"/>
              <a:t>Si tu ne rétablis pas ton équilibre, quelles sont les répercussions pour ta santé? 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3962400"/>
            <a:ext cx="1498600" cy="11225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2286000"/>
            <a:ext cx="1526776" cy="101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2286000"/>
            <a:ext cx="1219200" cy="101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3800" y="2286000"/>
            <a:ext cx="1356916" cy="990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0800" y="6019800"/>
            <a:ext cx="986490" cy="990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0000" y="5511800"/>
            <a:ext cx="809379" cy="1422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05400" y="6064250"/>
            <a:ext cx="1104988" cy="15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097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heme16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Theme16</Template>
  <TotalTime>865</TotalTime>
  <Words>80</Words>
  <Application>Microsoft Macintosh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Theme16</vt:lpstr>
      <vt:lpstr>Français 3 – Unité 3</vt:lpstr>
      <vt:lpstr>À vous la parole!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79</cp:revision>
  <dcterms:created xsi:type="dcterms:W3CDTF">2006-02-03T00:08:49Z</dcterms:created>
  <dcterms:modified xsi:type="dcterms:W3CDTF">2014-01-30T18:52:14Z</dcterms:modified>
</cp:coreProperties>
</file>